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8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41" y="5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5F6C-2A32-439C-ACA5-26AF9CDCC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A31EAA-D62B-4AAB-A1A1-AD64FFA3E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32051-32D7-4595-83AC-15D027F7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75293-6DF3-496E-8DB0-CB3B4A576164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A4733-04AD-40C9-8035-8232D090C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8C1A0-0153-4986-95F1-C6E14852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FE50-B72C-4FDF-854D-3BDDF00AD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25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3BF49-8A4D-46D5-9CC9-D5DF2A2BC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4ABF6C-D8C7-409B-B5D8-8B52ED5CC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0AD55-3FA0-4EEE-9CFF-9E01EAA26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75293-6DF3-496E-8DB0-CB3B4A576164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3E7F3-3A45-4693-92CD-2BEC775DF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C36AD-F760-4009-8F73-09AAE3710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FE50-B72C-4FDF-854D-3BDDF00AD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82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F127A3-9DAE-4A22-B1ED-8528059797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1C42E5-F967-4CDC-8510-EDC8938C4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B0260-A8C1-48AA-BF1C-F7ADCA376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75293-6DF3-496E-8DB0-CB3B4A576164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D9A0D-7D60-43D5-BBCB-A1B1B4E1B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E8518-E20F-4EFA-B1FE-8B907EAF3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FE50-B72C-4FDF-854D-3BDDF00AD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01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2362-8A86-40D2-8EBC-C57FFA56A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AAF4-6A44-4DD8-BBA1-64BB9F8BE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CEB7B-573A-4FFE-A442-A51A6E52A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75293-6DF3-496E-8DB0-CB3B4A576164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527DA-2B2A-46A9-9BAE-435AA9BCD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4C0BA-3A84-4EA1-A284-BF4EDF6E1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FE50-B72C-4FDF-854D-3BDDF00AD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63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F429D-A444-4428-9581-6874BF49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8EB82-507B-422C-95A8-71AC2A17B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908F6-1D89-4D64-B325-19907B762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75293-6DF3-496E-8DB0-CB3B4A576164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BB7BD-E167-4581-BF3D-D8750694E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9F68C-B7D4-4ACC-B7A5-7E1EA6624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FE50-B72C-4FDF-854D-3BDDF00AD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72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B00F9-55C9-4EB8-BB9C-9670ECAF5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AFFDA-5A2B-4531-AF52-41BDB890EF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D6415-D570-4303-A113-0498DC4A7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0AA24-CAB1-4BB3-B9D5-7D4014B47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75293-6DF3-496E-8DB0-CB3B4A576164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42BD3-2814-4FB3-B923-864FA4D76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09E3A-969B-49A1-A2DF-A012994D3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FE50-B72C-4FDF-854D-3BDDF00AD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05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F9BE-4A8F-4541-9F93-83BB90BE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68AE7-B70C-4C59-B9D6-D23FF5102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F2EC36-8BF7-4D23-B64C-C1AFDD5EF8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23F53-16D4-48E9-9CB9-B8CC8C931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3E0D2C-EDD4-49D5-AE05-DD957009F3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894CFE-4053-4336-8009-F6D9887BA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75293-6DF3-496E-8DB0-CB3B4A576164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3E2BC-02F1-4039-B4E2-ABF744765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E3E6B2-B6CC-40B8-A7C5-8BEC6A782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FE50-B72C-4FDF-854D-3BDDF00AD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90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A4A52-03AE-47E1-B6BD-F88BFDC0B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4AE6EE-FEFD-408E-93FF-52DE25C2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75293-6DF3-496E-8DB0-CB3B4A576164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F7C1A-59C8-4BE2-B117-DFBF01EF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BD6B0-F45C-44A4-B1A0-81E11173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FE50-B72C-4FDF-854D-3BDDF00AD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39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96E8A7-9B0D-4C02-9BEE-B65FB6BD3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75293-6DF3-496E-8DB0-CB3B4A576164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F8BE36-DCBE-4007-BE8A-8A0191644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47109-E155-46D9-8786-54E6FD30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FE50-B72C-4FDF-854D-3BDDF00AD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80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DA15E-E44C-483D-A45E-6A0060FDF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0E2C4-7CE5-4350-B523-F4090B6CB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50B07-9FEC-4D40-AFE0-4DC9DA6C98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15821-E78A-450D-AAEA-29CD3C8C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75293-6DF3-496E-8DB0-CB3B4A576164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48C98-68E3-4F71-BADA-4C5645294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50BB2-5D21-46D5-8988-0859E151B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FE50-B72C-4FDF-854D-3BDDF00AD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89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55FF-A664-438F-B2AC-EF5EE77E0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F28E7F-BD9D-4AFF-89D1-804F453CF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196D9-847D-4166-B87D-FDBCB4BFE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1971E-BE89-41AE-A241-2BDE2D9A4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75293-6DF3-496E-8DB0-CB3B4A576164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118C1-97A3-4641-A5E4-A395E29BE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CB5480-3730-4495-8E64-E7C8CCD20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FE50-B72C-4FDF-854D-3BDDF00AD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04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A8F820-595E-4CDA-AEDA-26A35B9F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3D4FA-428B-4C1B-868E-D679266D5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3F321-BEDF-41D5-AB5E-89152CD91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75293-6DF3-496E-8DB0-CB3B4A576164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1A644-FCAF-4669-9BF9-B819AE62C6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7E105-13D3-477C-B4DE-51491BC83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AFE50-B72C-4FDF-854D-3BDDF00AD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96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3" Type="http://schemas.openxmlformats.org/officeDocument/2006/relationships/image" Target="../media/image2.jpg"/><Relationship Id="rId21" Type="http://schemas.openxmlformats.org/officeDocument/2006/relationships/image" Target="../media/image20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140CB-3D66-4769-A797-5043CA414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" y="3393247"/>
            <a:ext cx="1028905" cy="1565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D3556A-7998-432B-B838-FAA230154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44" y="1941475"/>
            <a:ext cx="918844" cy="1419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70229A-1294-43F8-9172-469EB4493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47" y="5032953"/>
            <a:ext cx="1180879" cy="17537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EFEE06-81DE-4E1A-AB0B-62A0C7B52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0" y="1757632"/>
            <a:ext cx="983637" cy="14784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68A9BA-D448-48AE-BD4D-A78DF8DD1B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012" y="3536181"/>
            <a:ext cx="1090414" cy="13395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EAAC40-4E09-4997-9E9A-24DC37590F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9" y="5062718"/>
            <a:ext cx="1115304" cy="16729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E8C464-22EB-4359-9ED4-DC7D4024EF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538" y="4511634"/>
            <a:ext cx="1706848" cy="22750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8B81AF-75D2-49D6-9282-7D79B32A60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949" y="4507661"/>
            <a:ext cx="1757094" cy="22921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A55B47F-B64B-4729-A6C4-2AD59A01E9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07" y="4545996"/>
            <a:ext cx="1701214" cy="22675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69E0F2F-300E-441F-90B7-B423341121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725" y="4545996"/>
            <a:ext cx="1681068" cy="22407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7FA7308-7980-4FD3-B737-BA23E73185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905" y="4545997"/>
            <a:ext cx="1642786" cy="21896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332DDE-636B-44ED-A1D8-7F899312CE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638" y="115670"/>
            <a:ext cx="2182995" cy="14551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8EFFF4-C355-434C-BE02-1EFB95F26B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692" y="57009"/>
            <a:ext cx="2179135" cy="157244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B36E480-6858-437C-9221-6439448D746C}"/>
              </a:ext>
            </a:extLst>
          </p:cNvPr>
          <p:cNvSpPr txBox="1"/>
          <p:nvPr/>
        </p:nvSpPr>
        <p:spPr>
          <a:xfrm>
            <a:off x="4603059" y="4176664"/>
            <a:ext cx="611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Photos owned by self with signed photo releases on file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06F1937-0938-4B5D-A47F-048CE6352D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523" y="2306468"/>
            <a:ext cx="2357817" cy="101374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54CA9CD-7F96-4678-AFC7-A0AAF5EE14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920" y="2760706"/>
            <a:ext cx="1642787" cy="109547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3CD33CE-5BDF-497E-8F9C-F998563B9A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242" y="2786047"/>
            <a:ext cx="1715862" cy="11447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5EE71E8-745B-4403-BDAF-ED12D3128BD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10" y="1373003"/>
            <a:ext cx="1756510" cy="127347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AB5AB12-213A-4DCE-940E-3091C173245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879" y="1529445"/>
            <a:ext cx="1706849" cy="113789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B957D44-1DCA-4F1B-A5EB-3511023ACE5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10" y="115670"/>
            <a:ext cx="1756510" cy="116794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06E09DD-AE86-4E13-B833-A9D27A47B52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490" y="115670"/>
            <a:ext cx="1661287" cy="1107525"/>
          </a:xfrm>
          <a:prstGeom prst="rect">
            <a:avLst/>
          </a:prstGeom>
        </p:spPr>
      </p:pic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0C85ABC1-2601-4859-B36D-2218024DFA57}"/>
              </a:ext>
            </a:extLst>
          </p:cNvPr>
          <p:cNvCxnSpPr/>
          <p:nvPr/>
        </p:nvCxnSpPr>
        <p:spPr>
          <a:xfrm rot="16200000" flipH="1">
            <a:off x="2521691" y="5595"/>
            <a:ext cx="17929" cy="67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E80108D0-CC88-41A6-8A94-F764CDB814C0}"/>
              </a:ext>
            </a:extLst>
          </p:cNvPr>
          <p:cNvCxnSpPr/>
          <p:nvPr/>
        </p:nvCxnSpPr>
        <p:spPr>
          <a:xfrm>
            <a:off x="2565426" y="57009"/>
            <a:ext cx="914400" cy="9144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423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10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Denise Draggoo</dc:creator>
  <cp:lastModifiedBy>Denise Draggoo</cp:lastModifiedBy>
  <cp:revision>2</cp:revision>
  <dcterms:created xsi:type="dcterms:W3CDTF">2020-04-30T19:59:20Z</dcterms:created>
  <dcterms:modified xsi:type="dcterms:W3CDTF">2020-04-30T20:37:25Z</dcterms:modified>
</cp:coreProperties>
</file>